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80" r:id="rId13"/>
    <p:sldId id="265" r:id="rId14"/>
    <p:sldId id="266" r:id="rId15"/>
    <p:sldId id="267" r:id="rId16"/>
    <p:sldId id="277" r:id="rId17"/>
    <p:sldId id="268" r:id="rId18"/>
    <p:sldId id="269" r:id="rId19"/>
    <p:sldId id="270" r:id="rId20"/>
    <p:sldId id="278" r:id="rId21"/>
    <p:sldId id="271" r:id="rId22"/>
    <p:sldId id="272" r:id="rId23"/>
    <p:sldId id="274" r:id="rId24"/>
    <p:sldId id="27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B2A32-96CF-4E9C-809F-0E5FAADC08E3}" v="25" dt="2023-01-07T16:56:42.231"/>
    <p1510:client id="{4DCDC0D4-6433-7AAE-9A56-8E940D966826}" v="605" dt="2023-01-07T17:34:51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52846CE6-92AB-164D-D84D-7F2AD09F1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4" t="7286" r="31296" b="6249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7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cs typeface="Calibri Light"/>
              </a:rPr>
              <a:t>Cisco comp API attack detection</a:t>
            </a:r>
            <a:endParaRPr lang="en-US" sz="5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>
                <a:cs typeface="Calibri"/>
              </a:rPr>
              <a:t>Name: David Ehevich</a:t>
            </a:r>
          </a:p>
          <a:p>
            <a:pPr algn="l"/>
            <a:r>
              <a:rPr lang="en-US" sz="2000">
                <a:cs typeface="Calibri"/>
              </a:rPr>
              <a:t>Name: Liel Zilberman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BCB-2618-0CE8-F474-6224CC90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76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Data set 3 label test</a:t>
            </a: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575267D-9D8D-6FB9-E8A9-1FFD55161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214" y="1440926"/>
            <a:ext cx="10493572" cy="4736037"/>
          </a:xfrm>
        </p:spPr>
      </p:pic>
    </p:spTree>
    <p:extLst>
      <p:ext uri="{BB962C8B-B14F-4D97-AF65-F5344CB8AC3E}">
        <p14:creationId xmlns:p14="http://schemas.microsoft.com/office/powerpoint/2010/main" val="174220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7CAD-98C7-BB5C-4BA6-2E9877E0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253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Feature Importance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3F1039-8C79-03A4-5402-BE6E6F9FE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315" y="1440926"/>
            <a:ext cx="10601195" cy="4736037"/>
          </a:xfrm>
        </p:spPr>
      </p:pic>
    </p:spTree>
    <p:extLst>
      <p:ext uri="{BB962C8B-B14F-4D97-AF65-F5344CB8AC3E}">
        <p14:creationId xmlns:p14="http://schemas.microsoft.com/office/powerpoint/2010/main" val="305923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6551-B14B-2A2E-F65E-D653F2E4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6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Model test results</a:t>
            </a:r>
            <a:endParaRPr lang="en-US" dirty="0"/>
          </a:p>
        </p:txBody>
      </p:sp>
      <p:pic>
        <p:nvPicPr>
          <p:cNvPr id="4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5C261654-66B5-F433-7404-C36D2F51A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455" y="1495433"/>
            <a:ext cx="9130313" cy="4701003"/>
          </a:xfrm>
        </p:spPr>
      </p:pic>
    </p:spTree>
    <p:extLst>
      <p:ext uri="{BB962C8B-B14F-4D97-AF65-F5344CB8AC3E}">
        <p14:creationId xmlns:p14="http://schemas.microsoft.com/office/powerpoint/2010/main" val="37483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90C7-08D5-16E2-732B-8B2CFAE6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Model test results</a:t>
            </a: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9348F71-DBF8-E8C1-B041-2AF4FDE74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96" y="1145004"/>
            <a:ext cx="10468535" cy="5283492"/>
          </a:xfrm>
        </p:spPr>
      </p:pic>
    </p:spTree>
    <p:extLst>
      <p:ext uri="{BB962C8B-B14F-4D97-AF65-F5344CB8AC3E}">
        <p14:creationId xmlns:p14="http://schemas.microsoft.com/office/powerpoint/2010/main" val="144520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728F-B541-5212-589C-D4A05FCC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Data set 3 attack type</a:t>
            </a: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C86AC1D-7A19-C8AD-06F1-F81D9A951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82" y="1596286"/>
            <a:ext cx="10270372" cy="4580677"/>
          </a:xfrm>
        </p:spPr>
      </p:pic>
    </p:spTree>
    <p:extLst>
      <p:ext uri="{BB962C8B-B14F-4D97-AF65-F5344CB8AC3E}">
        <p14:creationId xmlns:p14="http://schemas.microsoft.com/office/powerpoint/2010/main" val="338533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CEDB-E098-2C85-3228-ABE07377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884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Feature Importance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EA8EF0-3E49-51EA-479E-50951669A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00" y="1307761"/>
            <a:ext cx="10778428" cy="4869202"/>
          </a:xfrm>
        </p:spPr>
      </p:pic>
    </p:spTree>
    <p:extLst>
      <p:ext uri="{BB962C8B-B14F-4D97-AF65-F5344CB8AC3E}">
        <p14:creationId xmlns:p14="http://schemas.microsoft.com/office/powerpoint/2010/main" val="381553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79E8-4E91-1DDD-6D17-5E505F0D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4845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Model test 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D0A167-10B8-0347-C993-F0139C8E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345" y="1440926"/>
            <a:ext cx="9585019" cy="4736037"/>
          </a:xfrm>
        </p:spPr>
      </p:pic>
    </p:spTree>
    <p:extLst>
      <p:ext uri="{BB962C8B-B14F-4D97-AF65-F5344CB8AC3E}">
        <p14:creationId xmlns:p14="http://schemas.microsoft.com/office/powerpoint/2010/main" val="361251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61C6-820E-3031-052A-3CF47F4A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76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Model test results</a:t>
            </a: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442C3DF9-F75F-D2D2-9284-214AEFC6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715" y="1514907"/>
            <a:ext cx="9446279" cy="4662056"/>
          </a:xfrm>
        </p:spPr>
      </p:pic>
    </p:spTree>
    <p:extLst>
      <p:ext uri="{BB962C8B-B14F-4D97-AF65-F5344CB8AC3E}">
        <p14:creationId xmlns:p14="http://schemas.microsoft.com/office/powerpoint/2010/main" val="251373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0D94-3CB4-EF0E-1524-310369BB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61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Data set 4 label test</a:t>
            </a: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FC056E02-908B-B360-FA82-131982626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78" y="1315160"/>
            <a:ext cx="10857793" cy="4861803"/>
          </a:xfrm>
        </p:spPr>
      </p:pic>
    </p:spTree>
    <p:extLst>
      <p:ext uri="{BB962C8B-B14F-4D97-AF65-F5344CB8AC3E}">
        <p14:creationId xmlns:p14="http://schemas.microsoft.com/office/powerpoint/2010/main" val="174672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47BF-29E4-5C76-9B9E-671B664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496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Feature Importance</a:t>
            </a:r>
          </a:p>
        </p:txBody>
      </p:sp>
      <p:pic>
        <p:nvPicPr>
          <p:cNvPr id="4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55F286F8-DBB0-50ED-46BA-56639BEDD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21" y="1381742"/>
            <a:ext cx="10534555" cy="5179920"/>
          </a:xfrm>
        </p:spPr>
      </p:pic>
    </p:spTree>
    <p:extLst>
      <p:ext uri="{BB962C8B-B14F-4D97-AF65-F5344CB8AC3E}">
        <p14:creationId xmlns:p14="http://schemas.microsoft.com/office/powerpoint/2010/main" val="320839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45D2-6325-1240-10F6-F9285508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9370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Data Set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689B-75F4-487A-5FEB-30C11AF9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5690"/>
            <a:ext cx="10515600" cy="4941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Correlation heatmap:</a:t>
            </a:r>
            <a:endParaRPr lang="en-US" dirty="0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811AE0F-7588-5888-C048-8D628FEE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41" y="1713941"/>
            <a:ext cx="10800401" cy="50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A160-B3E7-55C6-16AA-B569F75A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61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Model test results</a:t>
            </a: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8FCDD42B-AD1B-8339-25C6-C55F36613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96" y="1438284"/>
            <a:ext cx="9987470" cy="4785711"/>
          </a:xfrm>
        </p:spPr>
      </p:pic>
    </p:spTree>
    <p:extLst>
      <p:ext uri="{BB962C8B-B14F-4D97-AF65-F5344CB8AC3E}">
        <p14:creationId xmlns:p14="http://schemas.microsoft.com/office/powerpoint/2010/main" val="410620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812A-100F-F7BC-00BE-40F90CE3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496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Model test results</a:t>
            </a: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2A546B2-D49A-4F22-81D0-116A54B05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7" y="1396538"/>
            <a:ext cx="10706552" cy="5194716"/>
          </a:xfrm>
        </p:spPr>
      </p:pic>
    </p:spTree>
    <p:extLst>
      <p:ext uri="{BB962C8B-B14F-4D97-AF65-F5344CB8AC3E}">
        <p14:creationId xmlns:p14="http://schemas.microsoft.com/office/powerpoint/2010/main" val="1568624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F997-3678-3636-AC3C-EB69EEA2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7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 panose="020F0302020204030204"/>
              </a:rPr>
              <a:t>Data set 4 attack type</a:t>
            </a: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572E63A5-F714-92BC-B8E1-FF58E7BF7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1217"/>
            <a:ext cx="10515600" cy="4574640"/>
          </a:xfrm>
        </p:spPr>
      </p:pic>
    </p:spTree>
    <p:extLst>
      <p:ext uri="{BB962C8B-B14F-4D97-AF65-F5344CB8AC3E}">
        <p14:creationId xmlns:p14="http://schemas.microsoft.com/office/powerpoint/2010/main" val="2144806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1FC4-FA8B-309D-FE42-7283FBD2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292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Feature Importance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8069B8C-1295-B20F-5F74-03CBCB20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94" y="1514907"/>
            <a:ext cx="10607887" cy="4662056"/>
          </a:xfrm>
        </p:spPr>
      </p:pic>
    </p:spTree>
    <p:extLst>
      <p:ext uri="{BB962C8B-B14F-4D97-AF65-F5344CB8AC3E}">
        <p14:creationId xmlns:p14="http://schemas.microsoft.com/office/powerpoint/2010/main" val="3636172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C6D9-4FF9-449F-DBFE-9F66F716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068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Model test results</a:t>
            </a:r>
          </a:p>
        </p:txBody>
      </p:sp>
      <p:pic>
        <p:nvPicPr>
          <p:cNvPr id="4" name="Picture 4" descr="A picture containing text, scoreboard, plaque&#10;&#10;Description automatically generated">
            <a:extLst>
              <a:ext uri="{FF2B5EF4-FFF2-40B4-BE49-F238E27FC236}">
                <a16:creationId xmlns:a16="http://schemas.microsoft.com/office/drawing/2014/main" id="{5928B64A-D23E-9696-BACC-713F7FE8F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521" y="1544499"/>
            <a:ext cx="10261531" cy="4632464"/>
          </a:xfrm>
        </p:spPr>
      </p:pic>
    </p:spTree>
    <p:extLst>
      <p:ext uri="{BB962C8B-B14F-4D97-AF65-F5344CB8AC3E}">
        <p14:creationId xmlns:p14="http://schemas.microsoft.com/office/powerpoint/2010/main" val="89113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468-47C5-E4AA-D95B-5B35EBE0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457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Model test results</a:t>
            </a:r>
            <a:endParaRPr lang="en-US" dirty="0"/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97B8772E-9878-3D4F-AED8-C89FB25F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128" y="1825625"/>
            <a:ext cx="7079745" cy="4351338"/>
          </a:xfrm>
        </p:spPr>
      </p:pic>
    </p:spTree>
    <p:extLst>
      <p:ext uri="{BB962C8B-B14F-4D97-AF65-F5344CB8AC3E}">
        <p14:creationId xmlns:p14="http://schemas.microsoft.com/office/powerpoint/2010/main" val="239642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1967-360E-FCB2-0BBF-FFFF5246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16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 panose="020F0302020204030204"/>
              </a:rPr>
              <a:t>Feature Importance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4D3E02B-D781-D552-9611-0E060E16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11" y="1426130"/>
            <a:ext cx="11073440" cy="4750833"/>
          </a:xfrm>
        </p:spPr>
      </p:pic>
    </p:spTree>
    <p:extLst>
      <p:ext uri="{BB962C8B-B14F-4D97-AF65-F5344CB8AC3E}">
        <p14:creationId xmlns:p14="http://schemas.microsoft.com/office/powerpoint/2010/main" val="393387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A86A-6AEB-7FE8-90B0-54275BD6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292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Model test results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4A7AC46-2A0A-D91A-6C0D-E53B79AED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59" y="1435740"/>
            <a:ext cx="10287739" cy="4909166"/>
          </a:xfrm>
        </p:spPr>
      </p:pic>
    </p:spTree>
    <p:extLst>
      <p:ext uri="{BB962C8B-B14F-4D97-AF65-F5344CB8AC3E}">
        <p14:creationId xmlns:p14="http://schemas.microsoft.com/office/powerpoint/2010/main" val="429021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0847-347B-7A95-58FE-79232D28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2088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Model test results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759EC4-0088-2A9E-9E51-E4E3E4FD4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043" y="1226383"/>
            <a:ext cx="10419117" cy="5468444"/>
          </a:xfrm>
        </p:spPr>
      </p:pic>
    </p:spTree>
    <p:extLst>
      <p:ext uri="{BB962C8B-B14F-4D97-AF65-F5344CB8AC3E}">
        <p14:creationId xmlns:p14="http://schemas.microsoft.com/office/powerpoint/2010/main" val="137768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87C4-CD78-2527-3166-71D01763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515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Data Set 2</a:t>
            </a: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B55A756-9DB7-38C7-DE40-8513A8ACF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40" y="1127105"/>
            <a:ext cx="11810260" cy="5519039"/>
          </a:xfrm>
        </p:spPr>
      </p:pic>
    </p:spTree>
    <p:extLst>
      <p:ext uri="{BB962C8B-B14F-4D97-AF65-F5344CB8AC3E}">
        <p14:creationId xmlns:p14="http://schemas.microsoft.com/office/powerpoint/2010/main" val="408237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3E63-7483-26DA-E05C-64AAFC5D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292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Feature Importance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496765-5CFA-B06C-19E5-7A5397210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903" y="1204188"/>
            <a:ext cx="10749786" cy="5387066"/>
          </a:xfrm>
        </p:spPr>
      </p:pic>
    </p:spTree>
    <p:extLst>
      <p:ext uri="{BB962C8B-B14F-4D97-AF65-F5344CB8AC3E}">
        <p14:creationId xmlns:p14="http://schemas.microsoft.com/office/powerpoint/2010/main" val="66351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5FEB-5AB4-C2FC-1903-171EA5E4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457"/>
          </a:xfrm>
        </p:spPr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Model test results</a:t>
            </a:r>
          </a:p>
        </p:txBody>
      </p:sp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58DEAA80-C95E-9339-5985-30C553D0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459" y="1582592"/>
            <a:ext cx="10634246" cy="4844802"/>
          </a:xfrm>
        </p:spPr>
      </p:pic>
    </p:spTree>
    <p:extLst>
      <p:ext uri="{BB962C8B-B14F-4D97-AF65-F5344CB8AC3E}">
        <p14:creationId xmlns:p14="http://schemas.microsoft.com/office/powerpoint/2010/main" val="357191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9253-C728-B499-06D7-1054E98B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Model test results</a:t>
            </a: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C0D01A3-174D-D764-AAA4-4C2A4EDDC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243" y="1285567"/>
            <a:ext cx="10312369" cy="5194716"/>
          </a:xfrm>
        </p:spPr>
      </p:pic>
    </p:spTree>
    <p:extLst>
      <p:ext uri="{BB962C8B-B14F-4D97-AF65-F5344CB8AC3E}">
        <p14:creationId xmlns:p14="http://schemas.microsoft.com/office/powerpoint/2010/main" val="155274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Cisco comp API attack detection</vt:lpstr>
      <vt:lpstr>Data Set 1</vt:lpstr>
      <vt:lpstr>Feature Importance</vt:lpstr>
      <vt:lpstr>Model test results</vt:lpstr>
      <vt:lpstr>Model test results</vt:lpstr>
      <vt:lpstr>Data Set 2</vt:lpstr>
      <vt:lpstr>Feature Importance</vt:lpstr>
      <vt:lpstr>Model test results</vt:lpstr>
      <vt:lpstr>Model test results</vt:lpstr>
      <vt:lpstr>Data set 3 label test</vt:lpstr>
      <vt:lpstr>Feature Importance</vt:lpstr>
      <vt:lpstr>Model test results</vt:lpstr>
      <vt:lpstr>Model test results</vt:lpstr>
      <vt:lpstr>Data set 3 attack type</vt:lpstr>
      <vt:lpstr>Feature Importance</vt:lpstr>
      <vt:lpstr>Model test results</vt:lpstr>
      <vt:lpstr>Model test results</vt:lpstr>
      <vt:lpstr>Data set 4 label test</vt:lpstr>
      <vt:lpstr>Feature Importance</vt:lpstr>
      <vt:lpstr>Model test results</vt:lpstr>
      <vt:lpstr>Model test results</vt:lpstr>
      <vt:lpstr>Data set 4 attack type</vt:lpstr>
      <vt:lpstr>Feature Importance</vt:lpstr>
      <vt:lpstr>Model test results</vt:lpstr>
      <vt:lpstr>Model test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376</cp:revision>
  <dcterms:created xsi:type="dcterms:W3CDTF">2023-01-07T16:53:28Z</dcterms:created>
  <dcterms:modified xsi:type="dcterms:W3CDTF">2023-01-07T17:35:11Z</dcterms:modified>
</cp:coreProperties>
</file>